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5" r:id="rId1"/>
  </p:sldMasterIdLst>
  <p:notesMasterIdLst>
    <p:notesMasterId r:id="rId13"/>
  </p:notesMasterIdLst>
  <p:sldIdLst>
    <p:sldId id="256" r:id="rId2"/>
    <p:sldId id="257" r:id="rId3"/>
    <p:sldId id="270" r:id="rId4"/>
    <p:sldId id="263" r:id="rId5"/>
    <p:sldId id="264" r:id="rId6"/>
    <p:sldId id="265" r:id="rId7"/>
    <p:sldId id="271" r:id="rId8"/>
    <p:sldId id="272" r:id="rId9"/>
    <p:sldId id="268" r:id="rId10"/>
    <p:sldId id="26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435"/>
  </p:normalViewPr>
  <p:slideViewPr>
    <p:cSldViewPr snapToGrid="0" snapToObjects="1">
      <p:cViewPr varScale="1">
        <p:scale>
          <a:sx n="89" d="100"/>
          <a:sy n="89" d="100"/>
        </p:scale>
        <p:origin x="1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8D76CF-E1CB-8746-A3E8-6418030CA2BC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CD8FC-FD2C-6341-93BF-8989C727F46C}">
      <dgm:prSet phldrT="[Text]"/>
      <dgm:spPr/>
      <dgm:t>
        <a:bodyPr/>
        <a:lstStyle/>
        <a:p>
          <a:r>
            <a:rPr lang="en-US" dirty="0"/>
            <a:t>1. Monty Hall Problem</a:t>
          </a:r>
        </a:p>
      </dgm:t>
    </dgm:pt>
    <dgm:pt modelId="{2E30779D-2DD5-5C4E-9150-DF84B03E9335}" type="parTrans" cxnId="{1DC4EFB6-49E2-1F43-8187-5E94541F1549}">
      <dgm:prSet/>
      <dgm:spPr/>
      <dgm:t>
        <a:bodyPr/>
        <a:lstStyle/>
        <a:p>
          <a:endParaRPr lang="en-US"/>
        </a:p>
      </dgm:t>
    </dgm:pt>
    <dgm:pt modelId="{1EBA43F3-9B1E-3F4D-A1C4-4174A9CECF33}" type="sibTrans" cxnId="{1DC4EFB6-49E2-1F43-8187-5E94541F1549}">
      <dgm:prSet/>
      <dgm:spPr/>
      <dgm:t>
        <a:bodyPr/>
        <a:lstStyle/>
        <a:p>
          <a:endParaRPr lang="en-US"/>
        </a:p>
      </dgm:t>
    </dgm:pt>
    <dgm:pt modelId="{4B6898BD-A4A6-844F-A879-C631E7137C3E}">
      <dgm:prSet phldrT="[Text]"/>
      <dgm:spPr/>
      <dgm:t>
        <a:bodyPr/>
        <a:lstStyle/>
        <a:p>
          <a:r>
            <a:rPr lang="en-US" dirty="0"/>
            <a:t>2. Symptom and Disease</a:t>
          </a:r>
        </a:p>
      </dgm:t>
    </dgm:pt>
    <dgm:pt modelId="{90A2FCAE-1393-E64D-955B-B4C5C6E818FB}" type="parTrans" cxnId="{A4689587-91D8-0F47-94F3-021DB4C16958}">
      <dgm:prSet/>
      <dgm:spPr/>
      <dgm:t>
        <a:bodyPr/>
        <a:lstStyle/>
        <a:p>
          <a:endParaRPr lang="en-US"/>
        </a:p>
      </dgm:t>
    </dgm:pt>
    <dgm:pt modelId="{245ED45D-6049-B24E-9ABC-08272A64435C}" type="sibTrans" cxnId="{A4689587-91D8-0F47-94F3-021DB4C16958}">
      <dgm:prSet/>
      <dgm:spPr/>
      <dgm:t>
        <a:bodyPr/>
        <a:lstStyle/>
        <a:p>
          <a:endParaRPr lang="en-US"/>
        </a:p>
      </dgm:t>
    </dgm:pt>
    <dgm:pt modelId="{BB0D1223-9E47-9A46-9FFE-A66D9C1CAA5A}">
      <dgm:prSet phldrT="[Text]"/>
      <dgm:spPr/>
      <dgm:t>
        <a:bodyPr/>
        <a:lstStyle/>
        <a:p>
          <a:r>
            <a:rPr lang="en-US" dirty="0"/>
            <a:t>3. Statistical Significance</a:t>
          </a:r>
        </a:p>
      </dgm:t>
    </dgm:pt>
    <dgm:pt modelId="{149C608B-0FDE-D549-87EF-A2B9C68E59E0}" type="parTrans" cxnId="{2F81D021-CEB9-AE40-9A20-36AADC70950F}">
      <dgm:prSet/>
      <dgm:spPr/>
      <dgm:t>
        <a:bodyPr/>
        <a:lstStyle/>
        <a:p>
          <a:endParaRPr lang="en-US"/>
        </a:p>
      </dgm:t>
    </dgm:pt>
    <dgm:pt modelId="{5E02F350-C946-1448-BD6E-74B28186D164}" type="sibTrans" cxnId="{2F81D021-CEB9-AE40-9A20-36AADC70950F}">
      <dgm:prSet/>
      <dgm:spPr/>
      <dgm:t>
        <a:bodyPr/>
        <a:lstStyle/>
        <a:p>
          <a:endParaRPr lang="en-US"/>
        </a:p>
      </dgm:t>
    </dgm:pt>
    <dgm:pt modelId="{6EFAC253-C9CE-954F-A332-6F155EFC2991}" type="pres">
      <dgm:prSet presAssocID="{F18D76CF-E1CB-8746-A3E8-6418030CA2BC}" presName="Name0" presStyleCnt="0">
        <dgm:presLayoutVars>
          <dgm:chMax val="7"/>
          <dgm:chPref val="7"/>
          <dgm:dir/>
        </dgm:presLayoutVars>
      </dgm:prSet>
      <dgm:spPr/>
    </dgm:pt>
    <dgm:pt modelId="{60FA0AEE-262B-A643-8D7A-EEE391F85CFF}" type="pres">
      <dgm:prSet presAssocID="{F18D76CF-E1CB-8746-A3E8-6418030CA2BC}" presName="Name1" presStyleCnt="0"/>
      <dgm:spPr/>
    </dgm:pt>
    <dgm:pt modelId="{44577A6D-7186-BB4E-A03B-78384BC2E593}" type="pres">
      <dgm:prSet presAssocID="{F18D76CF-E1CB-8746-A3E8-6418030CA2BC}" presName="cycle" presStyleCnt="0"/>
      <dgm:spPr/>
    </dgm:pt>
    <dgm:pt modelId="{DB633632-9F26-AA4B-8378-92FE77345AC1}" type="pres">
      <dgm:prSet presAssocID="{F18D76CF-E1CB-8746-A3E8-6418030CA2BC}" presName="srcNode" presStyleLbl="node1" presStyleIdx="0" presStyleCnt="3"/>
      <dgm:spPr/>
    </dgm:pt>
    <dgm:pt modelId="{18431304-35F2-8B4F-8FAD-EC29D31F7BC6}" type="pres">
      <dgm:prSet presAssocID="{F18D76CF-E1CB-8746-A3E8-6418030CA2BC}" presName="conn" presStyleLbl="parChTrans1D2" presStyleIdx="0" presStyleCnt="1"/>
      <dgm:spPr/>
    </dgm:pt>
    <dgm:pt modelId="{14AD662A-5DFA-3D49-BE26-1C95F56E49B1}" type="pres">
      <dgm:prSet presAssocID="{F18D76CF-E1CB-8746-A3E8-6418030CA2BC}" presName="extraNode" presStyleLbl="node1" presStyleIdx="0" presStyleCnt="3"/>
      <dgm:spPr/>
    </dgm:pt>
    <dgm:pt modelId="{20018FAD-CA22-EF40-9D5C-0B06F0E911D6}" type="pres">
      <dgm:prSet presAssocID="{F18D76CF-E1CB-8746-A3E8-6418030CA2BC}" presName="dstNode" presStyleLbl="node1" presStyleIdx="0" presStyleCnt="3"/>
      <dgm:spPr/>
    </dgm:pt>
    <dgm:pt modelId="{90F05F80-3186-7B4C-8C0F-8F87AD075DD1}" type="pres">
      <dgm:prSet presAssocID="{6D9CD8FC-FD2C-6341-93BF-8989C727F46C}" presName="text_1" presStyleLbl="node1" presStyleIdx="0" presStyleCnt="3">
        <dgm:presLayoutVars>
          <dgm:bulletEnabled val="1"/>
        </dgm:presLayoutVars>
      </dgm:prSet>
      <dgm:spPr/>
    </dgm:pt>
    <dgm:pt modelId="{77F3D3E2-2AB2-CB4D-875B-C5AD814E767C}" type="pres">
      <dgm:prSet presAssocID="{6D9CD8FC-FD2C-6341-93BF-8989C727F46C}" presName="accent_1" presStyleCnt="0"/>
      <dgm:spPr/>
    </dgm:pt>
    <dgm:pt modelId="{EB26A16B-B5EF-C74D-B321-9B2C0140B0E1}" type="pres">
      <dgm:prSet presAssocID="{6D9CD8FC-FD2C-6341-93BF-8989C727F46C}" presName="accentRepeatNode" presStyleLbl="solidFgAcc1" presStyleIdx="0" presStyleCnt="3"/>
      <dgm:spPr/>
    </dgm:pt>
    <dgm:pt modelId="{A2265B1F-8872-814B-AC16-319187CAB800}" type="pres">
      <dgm:prSet presAssocID="{4B6898BD-A4A6-844F-A879-C631E7137C3E}" presName="text_2" presStyleLbl="node1" presStyleIdx="1" presStyleCnt="3">
        <dgm:presLayoutVars>
          <dgm:bulletEnabled val="1"/>
        </dgm:presLayoutVars>
      </dgm:prSet>
      <dgm:spPr/>
    </dgm:pt>
    <dgm:pt modelId="{DBF09874-1B0B-6940-85DD-7F53B8310807}" type="pres">
      <dgm:prSet presAssocID="{4B6898BD-A4A6-844F-A879-C631E7137C3E}" presName="accent_2" presStyleCnt="0"/>
      <dgm:spPr/>
    </dgm:pt>
    <dgm:pt modelId="{FB563151-87E3-3049-B662-088FC7726C3E}" type="pres">
      <dgm:prSet presAssocID="{4B6898BD-A4A6-844F-A879-C631E7137C3E}" presName="accentRepeatNode" presStyleLbl="solidFgAcc1" presStyleIdx="1" presStyleCnt="3"/>
      <dgm:spPr/>
    </dgm:pt>
    <dgm:pt modelId="{1867E694-C29E-814C-B18B-41D848428E39}" type="pres">
      <dgm:prSet presAssocID="{BB0D1223-9E47-9A46-9FFE-A66D9C1CAA5A}" presName="text_3" presStyleLbl="node1" presStyleIdx="2" presStyleCnt="3">
        <dgm:presLayoutVars>
          <dgm:bulletEnabled val="1"/>
        </dgm:presLayoutVars>
      </dgm:prSet>
      <dgm:spPr/>
    </dgm:pt>
    <dgm:pt modelId="{59FDDE90-3F31-8243-BD3B-FB056C6665CA}" type="pres">
      <dgm:prSet presAssocID="{BB0D1223-9E47-9A46-9FFE-A66D9C1CAA5A}" presName="accent_3" presStyleCnt="0"/>
      <dgm:spPr/>
    </dgm:pt>
    <dgm:pt modelId="{2C1A86C0-2889-A047-9FD0-5DB349498256}" type="pres">
      <dgm:prSet presAssocID="{BB0D1223-9E47-9A46-9FFE-A66D9C1CAA5A}" presName="accentRepeatNode" presStyleLbl="solidFgAcc1" presStyleIdx="2" presStyleCnt="3"/>
      <dgm:spPr/>
    </dgm:pt>
  </dgm:ptLst>
  <dgm:cxnLst>
    <dgm:cxn modelId="{DA02970F-2ADC-4F4D-9FA1-CBA510941811}" type="presOf" srcId="{1EBA43F3-9B1E-3F4D-A1C4-4174A9CECF33}" destId="{18431304-35F2-8B4F-8FAD-EC29D31F7BC6}" srcOrd="0" destOrd="0" presId="urn:microsoft.com/office/officeart/2008/layout/VerticalCurvedList"/>
    <dgm:cxn modelId="{2F81D021-CEB9-AE40-9A20-36AADC70950F}" srcId="{F18D76CF-E1CB-8746-A3E8-6418030CA2BC}" destId="{BB0D1223-9E47-9A46-9FFE-A66D9C1CAA5A}" srcOrd="2" destOrd="0" parTransId="{149C608B-0FDE-D549-87EF-A2B9C68E59E0}" sibTransId="{5E02F350-C946-1448-BD6E-74B28186D164}"/>
    <dgm:cxn modelId="{DAD8A04D-5E4E-BF44-B230-BC073B63E4ED}" type="presOf" srcId="{F18D76CF-E1CB-8746-A3E8-6418030CA2BC}" destId="{6EFAC253-C9CE-954F-A332-6F155EFC2991}" srcOrd="0" destOrd="0" presId="urn:microsoft.com/office/officeart/2008/layout/VerticalCurvedList"/>
    <dgm:cxn modelId="{BEA2EA76-2EF2-9E4B-AD3F-FAE1845394D6}" type="presOf" srcId="{4B6898BD-A4A6-844F-A879-C631E7137C3E}" destId="{A2265B1F-8872-814B-AC16-319187CAB800}" srcOrd="0" destOrd="0" presId="urn:microsoft.com/office/officeart/2008/layout/VerticalCurvedList"/>
    <dgm:cxn modelId="{A4689587-91D8-0F47-94F3-021DB4C16958}" srcId="{F18D76CF-E1CB-8746-A3E8-6418030CA2BC}" destId="{4B6898BD-A4A6-844F-A879-C631E7137C3E}" srcOrd="1" destOrd="0" parTransId="{90A2FCAE-1393-E64D-955B-B4C5C6E818FB}" sibTransId="{245ED45D-6049-B24E-9ABC-08272A64435C}"/>
    <dgm:cxn modelId="{2EDC17A0-2AD8-3F42-B82C-07B4EA229E40}" type="presOf" srcId="{6D9CD8FC-FD2C-6341-93BF-8989C727F46C}" destId="{90F05F80-3186-7B4C-8C0F-8F87AD075DD1}" srcOrd="0" destOrd="0" presId="urn:microsoft.com/office/officeart/2008/layout/VerticalCurvedList"/>
    <dgm:cxn modelId="{1DC4EFB6-49E2-1F43-8187-5E94541F1549}" srcId="{F18D76CF-E1CB-8746-A3E8-6418030CA2BC}" destId="{6D9CD8FC-FD2C-6341-93BF-8989C727F46C}" srcOrd="0" destOrd="0" parTransId="{2E30779D-2DD5-5C4E-9150-DF84B03E9335}" sibTransId="{1EBA43F3-9B1E-3F4D-A1C4-4174A9CECF33}"/>
    <dgm:cxn modelId="{EB592FF2-3713-EA4B-B169-EA7F93EA710F}" type="presOf" srcId="{BB0D1223-9E47-9A46-9FFE-A66D9C1CAA5A}" destId="{1867E694-C29E-814C-B18B-41D848428E39}" srcOrd="0" destOrd="0" presId="urn:microsoft.com/office/officeart/2008/layout/VerticalCurvedList"/>
    <dgm:cxn modelId="{EE8B782D-B423-C94B-BCE8-FFA6223C2190}" type="presParOf" srcId="{6EFAC253-C9CE-954F-A332-6F155EFC2991}" destId="{60FA0AEE-262B-A643-8D7A-EEE391F85CFF}" srcOrd="0" destOrd="0" presId="urn:microsoft.com/office/officeart/2008/layout/VerticalCurvedList"/>
    <dgm:cxn modelId="{EA4015BB-5A7D-9C4B-AE3B-DA77D7E075E3}" type="presParOf" srcId="{60FA0AEE-262B-A643-8D7A-EEE391F85CFF}" destId="{44577A6D-7186-BB4E-A03B-78384BC2E593}" srcOrd="0" destOrd="0" presId="urn:microsoft.com/office/officeart/2008/layout/VerticalCurvedList"/>
    <dgm:cxn modelId="{3A67A75F-6B57-7B4D-86B6-73DEFA4E632A}" type="presParOf" srcId="{44577A6D-7186-BB4E-A03B-78384BC2E593}" destId="{DB633632-9F26-AA4B-8378-92FE77345AC1}" srcOrd="0" destOrd="0" presId="urn:microsoft.com/office/officeart/2008/layout/VerticalCurvedList"/>
    <dgm:cxn modelId="{A78E8DE7-F340-C845-84E5-90840AF46EE1}" type="presParOf" srcId="{44577A6D-7186-BB4E-A03B-78384BC2E593}" destId="{18431304-35F2-8B4F-8FAD-EC29D31F7BC6}" srcOrd="1" destOrd="0" presId="urn:microsoft.com/office/officeart/2008/layout/VerticalCurvedList"/>
    <dgm:cxn modelId="{AF71FDB2-EFA2-B346-B84D-AE2235ED6F81}" type="presParOf" srcId="{44577A6D-7186-BB4E-A03B-78384BC2E593}" destId="{14AD662A-5DFA-3D49-BE26-1C95F56E49B1}" srcOrd="2" destOrd="0" presId="urn:microsoft.com/office/officeart/2008/layout/VerticalCurvedList"/>
    <dgm:cxn modelId="{E0EB50F7-EB89-064D-91E5-38C3B8A22BD2}" type="presParOf" srcId="{44577A6D-7186-BB4E-A03B-78384BC2E593}" destId="{20018FAD-CA22-EF40-9D5C-0B06F0E911D6}" srcOrd="3" destOrd="0" presId="urn:microsoft.com/office/officeart/2008/layout/VerticalCurvedList"/>
    <dgm:cxn modelId="{B9CF742B-138E-8B45-97CD-2D9B4F99D380}" type="presParOf" srcId="{60FA0AEE-262B-A643-8D7A-EEE391F85CFF}" destId="{90F05F80-3186-7B4C-8C0F-8F87AD075DD1}" srcOrd="1" destOrd="0" presId="urn:microsoft.com/office/officeart/2008/layout/VerticalCurvedList"/>
    <dgm:cxn modelId="{E6ED6B8A-FDC0-C842-B235-F78B91F26820}" type="presParOf" srcId="{60FA0AEE-262B-A643-8D7A-EEE391F85CFF}" destId="{77F3D3E2-2AB2-CB4D-875B-C5AD814E767C}" srcOrd="2" destOrd="0" presId="urn:microsoft.com/office/officeart/2008/layout/VerticalCurvedList"/>
    <dgm:cxn modelId="{2718A8E3-E014-0247-9B7C-B75ED976BAA8}" type="presParOf" srcId="{77F3D3E2-2AB2-CB4D-875B-C5AD814E767C}" destId="{EB26A16B-B5EF-C74D-B321-9B2C0140B0E1}" srcOrd="0" destOrd="0" presId="urn:microsoft.com/office/officeart/2008/layout/VerticalCurvedList"/>
    <dgm:cxn modelId="{6EB95F01-43F5-A444-B456-A2E2DCD5942A}" type="presParOf" srcId="{60FA0AEE-262B-A643-8D7A-EEE391F85CFF}" destId="{A2265B1F-8872-814B-AC16-319187CAB800}" srcOrd="3" destOrd="0" presId="urn:microsoft.com/office/officeart/2008/layout/VerticalCurvedList"/>
    <dgm:cxn modelId="{C0212180-CFAE-4F4A-8221-E4E1DB23C3C3}" type="presParOf" srcId="{60FA0AEE-262B-A643-8D7A-EEE391F85CFF}" destId="{DBF09874-1B0B-6940-85DD-7F53B8310807}" srcOrd="4" destOrd="0" presId="urn:microsoft.com/office/officeart/2008/layout/VerticalCurvedList"/>
    <dgm:cxn modelId="{B6A0B7A8-2FB4-F849-9636-92B8AEF1DB07}" type="presParOf" srcId="{DBF09874-1B0B-6940-85DD-7F53B8310807}" destId="{FB563151-87E3-3049-B662-088FC7726C3E}" srcOrd="0" destOrd="0" presId="urn:microsoft.com/office/officeart/2008/layout/VerticalCurvedList"/>
    <dgm:cxn modelId="{2648025C-16D1-9442-BA0F-A812CEB3F33C}" type="presParOf" srcId="{60FA0AEE-262B-A643-8D7A-EEE391F85CFF}" destId="{1867E694-C29E-814C-B18B-41D848428E39}" srcOrd="5" destOrd="0" presId="urn:microsoft.com/office/officeart/2008/layout/VerticalCurvedList"/>
    <dgm:cxn modelId="{666BC8AD-085E-4C4F-8052-C7BFA57B9D55}" type="presParOf" srcId="{60FA0AEE-262B-A643-8D7A-EEE391F85CFF}" destId="{59FDDE90-3F31-8243-BD3B-FB056C6665CA}" srcOrd="6" destOrd="0" presId="urn:microsoft.com/office/officeart/2008/layout/VerticalCurvedList"/>
    <dgm:cxn modelId="{4E1BCB32-1629-B343-9ADC-DB2D96827418}" type="presParOf" srcId="{59FDDE90-3F31-8243-BD3B-FB056C6665CA}" destId="{2C1A86C0-2889-A047-9FD0-5DB349498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8D76CF-E1CB-8746-A3E8-6418030CA2BC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CD8FC-FD2C-6341-93BF-8989C727F46C}">
      <dgm:prSet phldrT="[Text]" custT="1"/>
      <dgm:spPr/>
      <dgm:t>
        <a:bodyPr/>
        <a:lstStyle/>
        <a:p>
          <a:r>
            <a:rPr lang="en-US" sz="4800" b="1" dirty="0"/>
            <a:t>1. Monty Hall Problem</a:t>
          </a:r>
        </a:p>
      </dgm:t>
    </dgm:pt>
    <dgm:pt modelId="{2E30779D-2DD5-5C4E-9150-DF84B03E9335}" type="parTrans" cxnId="{1DC4EFB6-49E2-1F43-8187-5E94541F1549}">
      <dgm:prSet/>
      <dgm:spPr/>
      <dgm:t>
        <a:bodyPr/>
        <a:lstStyle/>
        <a:p>
          <a:endParaRPr lang="en-US"/>
        </a:p>
      </dgm:t>
    </dgm:pt>
    <dgm:pt modelId="{1EBA43F3-9B1E-3F4D-A1C4-4174A9CECF33}" type="sibTrans" cxnId="{1DC4EFB6-49E2-1F43-8187-5E94541F1549}">
      <dgm:prSet/>
      <dgm:spPr/>
      <dgm:t>
        <a:bodyPr/>
        <a:lstStyle/>
        <a:p>
          <a:endParaRPr lang="en-US"/>
        </a:p>
      </dgm:t>
    </dgm:pt>
    <dgm:pt modelId="{4B6898BD-A4A6-844F-A879-C631E7137C3E}">
      <dgm:prSet phldrT="[Text]"/>
      <dgm:spPr/>
      <dgm:t>
        <a:bodyPr/>
        <a:lstStyle/>
        <a:p>
          <a:r>
            <a:rPr lang="en-US" dirty="0"/>
            <a:t>2. Symptom and Disease</a:t>
          </a:r>
        </a:p>
      </dgm:t>
    </dgm:pt>
    <dgm:pt modelId="{90A2FCAE-1393-E64D-955B-B4C5C6E818FB}" type="parTrans" cxnId="{A4689587-91D8-0F47-94F3-021DB4C16958}">
      <dgm:prSet/>
      <dgm:spPr/>
      <dgm:t>
        <a:bodyPr/>
        <a:lstStyle/>
        <a:p>
          <a:endParaRPr lang="en-US"/>
        </a:p>
      </dgm:t>
    </dgm:pt>
    <dgm:pt modelId="{245ED45D-6049-B24E-9ABC-08272A64435C}" type="sibTrans" cxnId="{A4689587-91D8-0F47-94F3-021DB4C16958}">
      <dgm:prSet/>
      <dgm:spPr/>
      <dgm:t>
        <a:bodyPr/>
        <a:lstStyle/>
        <a:p>
          <a:endParaRPr lang="en-US"/>
        </a:p>
      </dgm:t>
    </dgm:pt>
    <dgm:pt modelId="{BB0D1223-9E47-9A46-9FFE-A66D9C1CAA5A}">
      <dgm:prSet phldrT="[Text]"/>
      <dgm:spPr/>
      <dgm:t>
        <a:bodyPr/>
        <a:lstStyle/>
        <a:p>
          <a:r>
            <a:rPr lang="en-US" dirty="0"/>
            <a:t>3. Statistical Significance</a:t>
          </a:r>
        </a:p>
      </dgm:t>
    </dgm:pt>
    <dgm:pt modelId="{149C608B-0FDE-D549-87EF-A2B9C68E59E0}" type="parTrans" cxnId="{2F81D021-CEB9-AE40-9A20-36AADC70950F}">
      <dgm:prSet/>
      <dgm:spPr/>
      <dgm:t>
        <a:bodyPr/>
        <a:lstStyle/>
        <a:p>
          <a:endParaRPr lang="en-US"/>
        </a:p>
      </dgm:t>
    </dgm:pt>
    <dgm:pt modelId="{5E02F350-C946-1448-BD6E-74B28186D164}" type="sibTrans" cxnId="{2F81D021-CEB9-AE40-9A20-36AADC70950F}">
      <dgm:prSet/>
      <dgm:spPr/>
      <dgm:t>
        <a:bodyPr/>
        <a:lstStyle/>
        <a:p>
          <a:endParaRPr lang="en-US"/>
        </a:p>
      </dgm:t>
    </dgm:pt>
    <dgm:pt modelId="{6EFAC253-C9CE-954F-A332-6F155EFC2991}" type="pres">
      <dgm:prSet presAssocID="{F18D76CF-E1CB-8746-A3E8-6418030CA2BC}" presName="Name0" presStyleCnt="0">
        <dgm:presLayoutVars>
          <dgm:chMax val="7"/>
          <dgm:chPref val="7"/>
          <dgm:dir/>
        </dgm:presLayoutVars>
      </dgm:prSet>
      <dgm:spPr/>
    </dgm:pt>
    <dgm:pt modelId="{60FA0AEE-262B-A643-8D7A-EEE391F85CFF}" type="pres">
      <dgm:prSet presAssocID="{F18D76CF-E1CB-8746-A3E8-6418030CA2BC}" presName="Name1" presStyleCnt="0"/>
      <dgm:spPr/>
    </dgm:pt>
    <dgm:pt modelId="{44577A6D-7186-BB4E-A03B-78384BC2E593}" type="pres">
      <dgm:prSet presAssocID="{F18D76CF-E1CB-8746-A3E8-6418030CA2BC}" presName="cycle" presStyleCnt="0"/>
      <dgm:spPr/>
    </dgm:pt>
    <dgm:pt modelId="{DB633632-9F26-AA4B-8378-92FE77345AC1}" type="pres">
      <dgm:prSet presAssocID="{F18D76CF-E1CB-8746-A3E8-6418030CA2BC}" presName="srcNode" presStyleLbl="node1" presStyleIdx="0" presStyleCnt="3"/>
      <dgm:spPr/>
    </dgm:pt>
    <dgm:pt modelId="{18431304-35F2-8B4F-8FAD-EC29D31F7BC6}" type="pres">
      <dgm:prSet presAssocID="{F18D76CF-E1CB-8746-A3E8-6418030CA2BC}" presName="conn" presStyleLbl="parChTrans1D2" presStyleIdx="0" presStyleCnt="1"/>
      <dgm:spPr/>
    </dgm:pt>
    <dgm:pt modelId="{14AD662A-5DFA-3D49-BE26-1C95F56E49B1}" type="pres">
      <dgm:prSet presAssocID="{F18D76CF-E1CB-8746-A3E8-6418030CA2BC}" presName="extraNode" presStyleLbl="node1" presStyleIdx="0" presStyleCnt="3"/>
      <dgm:spPr/>
    </dgm:pt>
    <dgm:pt modelId="{20018FAD-CA22-EF40-9D5C-0B06F0E911D6}" type="pres">
      <dgm:prSet presAssocID="{F18D76CF-E1CB-8746-A3E8-6418030CA2BC}" presName="dstNode" presStyleLbl="node1" presStyleIdx="0" presStyleCnt="3"/>
      <dgm:spPr/>
    </dgm:pt>
    <dgm:pt modelId="{90F05F80-3186-7B4C-8C0F-8F87AD075DD1}" type="pres">
      <dgm:prSet presAssocID="{6D9CD8FC-FD2C-6341-93BF-8989C727F46C}" presName="text_1" presStyleLbl="node1" presStyleIdx="0" presStyleCnt="3">
        <dgm:presLayoutVars>
          <dgm:bulletEnabled val="1"/>
        </dgm:presLayoutVars>
      </dgm:prSet>
      <dgm:spPr/>
    </dgm:pt>
    <dgm:pt modelId="{77F3D3E2-2AB2-CB4D-875B-C5AD814E767C}" type="pres">
      <dgm:prSet presAssocID="{6D9CD8FC-FD2C-6341-93BF-8989C727F46C}" presName="accent_1" presStyleCnt="0"/>
      <dgm:spPr/>
    </dgm:pt>
    <dgm:pt modelId="{EB26A16B-B5EF-C74D-B321-9B2C0140B0E1}" type="pres">
      <dgm:prSet presAssocID="{6D9CD8FC-FD2C-6341-93BF-8989C727F46C}" presName="accentRepeatNode" presStyleLbl="solidFgAcc1" presStyleIdx="0" presStyleCnt="3"/>
      <dgm:spPr/>
    </dgm:pt>
    <dgm:pt modelId="{A2265B1F-8872-814B-AC16-319187CAB800}" type="pres">
      <dgm:prSet presAssocID="{4B6898BD-A4A6-844F-A879-C631E7137C3E}" presName="text_2" presStyleLbl="node1" presStyleIdx="1" presStyleCnt="3">
        <dgm:presLayoutVars>
          <dgm:bulletEnabled val="1"/>
        </dgm:presLayoutVars>
      </dgm:prSet>
      <dgm:spPr/>
    </dgm:pt>
    <dgm:pt modelId="{DBF09874-1B0B-6940-85DD-7F53B8310807}" type="pres">
      <dgm:prSet presAssocID="{4B6898BD-A4A6-844F-A879-C631E7137C3E}" presName="accent_2" presStyleCnt="0"/>
      <dgm:spPr/>
    </dgm:pt>
    <dgm:pt modelId="{FB563151-87E3-3049-B662-088FC7726C3E}" type="pres">
      <dgm:prSet presAssocID="{4B6898BD-A4A6-844F-A879-C631E7137C3E}" presName="accentRepeatNode" presStyleLbl="solidFgAcc1" presStyleIdx="1" presStyleCnt="3"/>
      <dgm:spPr/>
    </dgm:pt>
    <dgm:pt modelId="{1867E694-C29E-814C-B18B-41D848428E39}" type="pres">
      <dgm:prSet presAssocID="{BB0D1223-9E47-9A46-9FFE-A66D9C1CAA5A}" presName="text_3" presStyleLbl="node1" presStyleIdx="2" presStyleCnt="3">
        <dgm:presLayoutVars>
          <dgm:bulletEnabled val="1"/>
        </dgm:presLayoutVars>
      </dgm:prSet>
      <dgm:spPr/>
    </dgm:pt>
    <dgm:pt modelId="{59FDDE90-3F31-8243-BD3B-FB056C6665CA}" type="pres">
      <dgm:prSet presAssocID="{BB0D1223-9E47-9A46-9FFE-A66D9C1CAA5A}" presName="accent_3" presStyleCnt="0"/>
      <dgm:spPr/>
    </dgm:pt>
    <dgm:pt modelId="{2C1A86C0-2889-A047-9FD0-5DB349498256}" type="pres">
      <dgm:prSet presAssocID="{BB0D1223-9E47-9A46-9FFE-A66D9C1CAA5A}" presName="accentRepeatNode" presStyleLbl="solidFgAcc1" presStyleIdx="2" presStyleCnt="3"/>
      <dgm:spPr/>
    </dgm:pt>
  </dgm:ptLst>
  <dgm:cxnLst>
    <dgm:cxn modelId="{DA02970F-2ADC-4F4D-9FA1-CBA510941811}" type="presOf" srcId="{1EBA43F3-9B1E-3F4D-A1C4-4174A9CECF33}" destId="{18431304-35F2-8B4F-8FAD-EC29D31F7BC6}" srcOrd="0" destOrd="0" presId="urn:microsoft.com/office/officeart/2008/layout/VerticalCurvedList"/>
    <dgm:cxn modelId="{2F81D021-CEB9-AE40-9A20-36AADC70950F}" srcId="{F18D76CF-E1CB-8746-A3E8-6418030CA2BC}" destId="{BB0D1223-9E47-9A46-9FFE-A66D9C1CAA5A}" srcOrd="2" destOrd="0" parTransId="{149C608B-0FDE-D549-87EF-A2B9C68E59E0}" sibTransId="{5E02F350-C946-1448-BD6E-74B28186D164}"/>
    <dgm:cxn modelId="{DAD8A04D-5E4E-BF44-B230-BC073B63E4ED}" type="presOf" srcId="{F18D76CF-E1CB-8746-A3E8-6418030CA2BC}" destId="{6EFAC253-C9CE-954F-A332-6F155EFC2991}" srcOrd="0" destOrd="0" presId="urn:microsoft.com/office/officeart/2008/layout/VerticalCurvedList"/>
    <dgm:cxn modelId="{BEA2EA76-2EF2-9E4B-AD3F-FAE1845394D6}" type="presOf" srcId="{4B6898BD-A4A6-844F-A879-C631E7137C3E}" destId="{A2265B1F-8872-814B-AC16-319187CAB800}" srcOrd="0" destOrd="0" presId="urn:microsoft.com/office/officeart/2008/layout/VerticalCurvedList"/>
    <dgm:cxn modelId="{A4689587-91D8-0F47-94F3-021DB4C16958}" srcId="{F18D76CF-E1CB-8746-A3E8-6418030CA2BC}" destId="{4B6898BD-A4A6-844F-A879-C631E7137C3E}" srcOrd="1" destOrd="0" parTransId="{90A2FCAE-1393-E64D-955B-B4C5C6E818FB}" sibTransId="{245ED45D-6049-B24E-9ABC-08272A64435C}"/>
    <dgm:cxn modelId="{2EDC17A0-2AD8-3F42-B82C-07B4EA229E40}" type="presOf" srcId="{6D9CD8FC-FD2C-6341-93BF-8989C727F46C}" destId="{90F05F80-3186-7B4C-8C0F-8F87AD075DD1}" srcOrd="0" destOrd="0" presId="urn:microsoft.com/office/officeart/2008/layout/VerticalCurvedList"/>
    <dgm:cxn modelId="{1DC4EFB6-49E2-1F43-8187-5E94541F1549}" srcId="{F18D76CF-E1CB-8746-A3E8-6418030CA2BC}" destId="{6D9CD8FC-FD2C-6341-93BF-8989C727F46C}" srcOrd="0" destOrd="0" parTransId="{2E30779D-2DD5-5C4E-9150-DF84B03E9335}" sibTransId="{1EBA43F3-9B1E-3F4D-A1C4-4174A9CECF33}"/>
    <dgm:cxn modelId="{EB592FF2-3713-EA4B-B169-EA7F93EA710F}" type="presOf" srcId="{BB0D1223-9E47-9A46-9FFE-A66D9C1CAA5A}" destId="{1867E694-C29E-814C-B18B-41D848428E39}" srcOrd="0" destOrd="0" presId="urn:microsoft.com/office/officeart/2008/layout/VerticalCurvedList"/>
    <dgm:cxn modelId="{EE8B782D-B423-C94B-BCE8-FFA6223C2190}" type="presParOf" srcId="{6EFAC253-C9CE-954F-A332-6F155EFC2991}" destId="{60FA0AEE-262B-A643-8D7A-EEE391F85CFF}" srcOrd="0" destOrd="0" presId="urn:microsoft.com/office/officeart/2008/layout/VerticalCurvedList"/>
    <dgm:cxn modelId="{EA4015BB-5A7D-9C4B-AE3B-DA77D7E075E3}" type="presParOf" srcId="{60FA0AEE-262B-A643-8D7A-EEE391F85CFF}" destId="{44577A6D-7186-BB4E-A03B-78384BC2E593}" srcOrd="0" destOrd="0" presId="urn:microsoft.com/office/officeart/2008/layout/VerticalCurvedList"/>
    <dgm:cxn modelId="{3A67A75F-6B57-7B4D-86B6-73DEFA4E632A}" type="presParOf" srcId="{44577A6D-7186-BB4E-A03B-78384BC2E593}" destId="{DB633632-9F26-AA4B-8378-92FE77345AC1}" srcOrd="0" destOrd="0" presId="urn:microsoft.com/office/officeart/2008/layout/VerticalCurvedList"/>
    <dgm:cxn modelId="{A78E8DE7-F340-C845-84E5-90840AF46EE1}" type="presParOf" srcId="{44577A6D-7186-BB4E-A03B-78384BC2E593}" destId="{18431304-35F2-8B4F-8FAD-EC29D31F7BC6}" srcOrd="1" destOrd="0" presId="urn:microsoft.com/office/officeart/2008/layout/VerticalCurvedList"/>
    <dgm:cxn modelId="{AF71FDB2-EFA2-B346-B84D-AE2235ED6F81}" type="presParOf" srcId="{44577A6D-7186-BB4E-A03B-78384BC2E593}" destId="{14AD662A-5DFA-3D49-BE26-1C95F56E49B1}" srcOrd="2" destOrd="0" presId="urn:microsoft.com/office/officeart/2008/layout/VerticalCurvedList"/>
    <dgm:cxn modelId="{E0EB50F7-EB89-064D-91E5-38C3B8A22BD2}" type="presParOf" srcId="{44577A6D-7186-BB4E-A03B-78384BC2E593}" destId="{20018FAD-CA22-EF40-9D5C-0B06F0E911D6}" srcOrd="3" destOrd="0" presId="urn:microsoft.com/office/officeart/2008/layout/VerticalCurvedList"/>
    <dgm:cxn modelId="{B9CF742B-138E-8B45-97CD-2D9B4F99D380}" type="presParOf" srcId="{60FA0AEE-262B-A643-8D7A-EEE391F85CFF}" destId="{90F05F80-3186-7B4C-8C0F-8F87AD075DD1}" srcOrd="1" destOrd="0" presId="urn:microsoft.com/office/officeart/2008/layout/VerticalCurvedList"/>
    <dgm:cxn modelId="{E6ED6B8A-FDC0-C842-B235-F78B91F26820}" type="presParOf" srcId="{60FA0AEE-262B-A643-8D7A-EEE391F85CFF}" destId="{77F3D3E2-2AB2-CB4D-875B-C5AD814E767C}" srcOrd="2" destOrd="0" presId="urn:microsoft.com/office/officeart/2008/layout/VerticalCurvedList"/>
    <dgm:cxn modelId="{2718A8E3-E014-0247-9B7C-B75ED976BAA8}" type="presParOf" srcId="{77F3D3E2-2AB2-CB4D-875B-C5AD814E767C}" destId="{EB26A16B-B5EF-C74D-B321-9B2C0140B0E1}" srcOrd="0" destOrd="0" presId="urn:microsoft.com/office/officeart/2008/layout/VerticalCurvedList"/>
    <dgm:cxn modelId="{6EB95F01-43F5-A444-B456-A2E2DCD5942A}" type="presParOf" srcId="{60FA0AEE-262B-A643-8D7A-EEE391F85CFF}" destId="{A2265B1F-8872-814B-AC16-319187CAB800}" srcOrd="3" destOrd="0" presId="urn:microsoft.com/office/officeart/2008/layout/VerticalCurvedList"/>
    <dgm:cxn modelId="{C0212180-CFAE-4F4A-8221-E4E1DB23C3C3}" type="presParOf" srcId="{60FA0AEE-262B-A643-8D7A-EEE391F85CFF}" destId="{DBF09874-1B0B-6940-85DD-7F53B8310807}" srcOrd="4" destOrd="0" presId="urn:microsoft.com/office/officeart/2008/layout/VerticalCurvedList"/>
    <dgm:cxn modelId="{B6A0B7A8-2FB4-F849-9636-92B8AEF1DB07}" type="presParOf" srcId="{DBF09874-1B0B-6940-85DD-7F53B8310807}" destId="{FB563151-87E3-3049-B662-088FC7726C3E}" srcOrd="0" destOrd="0" presId="urn:microsoft.com/office/officeart/2008/layout/VerticalCurvedList"/>
    <dgm:cxn modelId="{2648025C-16D1-9442-BA0F-A812CEB3F33C}" type="presParOf" srcId="{60FA0AEE-262B-A643-8D7A-EEE391F85CFF}" destId="{1867E694-C29E-814C-B18B-41D848428E39}" srcOrd="5" destOrd="0" presId="urn:microsoft.com/office/officeart/2008/layout/VerticalCurvedList"/>
    <dgm:cxn modelId="{666BC8AD-085E-4C4F-8052-C7BFA57B9D55}" type="presParOf" srcId="{60FA0AEE-262B-A643-8D7A-EEE391F85CFF}" destId="{59FDDE90-3F31-8243-BD3B-FB056C6665CA}" srcOrd="6" destOrd="0" presId="urn:microsoft.com/office/officeart/2008/layout/VerticalCurvedList"/>
    <dgm:cxn modelId="{4E1BCB32-1629-B343-9ADC-DB2D96827418}" type="presParOf" srcId="{59FDDE90-3F31-8243-BD3B-FB056C6665CA}" destId="{2C1A86C0-2889-A047-9FD0-5DB349498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8D76CF-E1CB-8746-A3E8-6418030CA2BC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D9CD8FC-FD2C-6341-93BF-8989C727F46C}">
      <dgm:prSet phldrT="[Text]"/>
      <dgm:spPr/>
      <dgm:t>
        <a:bodyPr/>
        <a:lstStyle/>
        <a:p>
          <a:r>
            <a:rPr lang="en-US" b="0" dirty="0"/>
            <a:t>1. Monty Hall Problem</a:t>
          </a:r>
        </a:p>
      </dgm:t>
    </dgm:pt>
    <dgm:pt modelId="{2E30779D-2DD5-5C4E-9150-DF84B03E9335}" type="parTrans" cxnId="{1DC4EFB6-49E2-1F43-8187-5E94541F1549}">
      <dgm:prSet/>
      <dgm:spPr/>
      <dgm:t>
        <a:bodyPr/>
        <a:lstStyle/>
        <a:p>
          <a:endParaRPr lang="en-US"/>
        </a:p>
      </dgm:t>
    </dgm:pt>
    <dgm:pt modelId="{1EBA43F3-9B1E-3F4D-A1C4-4174A9CECF33}" type="sibTrans" cxnId="{1DC4EFB6-49E2-1F43-8187-5E94541F1549}">
      <dgm:prSet/>
      <dgm:spPr/>
      <dgm:t>
        <a:bodyPr/>
        <a:lstStyle/>
        <a:p>
          <a:endParaRPr lang="en-US"/>
        </a:p>
      </dgm:t>
    </dgm:pt>
    <dgm:pt modelId="{4B6898BD-A4A6-844F-A879-C631E7137C3E}">
      <dgm:prSet phldrT="[Text]" custT="1"/>
      <dgm:spPr/>
      <dgm:t>
        <a:bodyPr/>
        <a:lstStyle/>
        <a:p>
          <a:r>
            <a:rPr lang="en-US" sz="4800" b="1" dirty="0"/>
            <a:t>2. Symptom and Disease</a:t>
          </a:r>
        </a:p>
      </dgm:t>
    </dgm:pt>
    <dgm:pt modelId="{90A2FCAE-1393-E64D-955B-B4C5C6E818FB}" type="parTrans" cxnId="{A4689587-91D8-0F47-94F3-021DB4C16958}">
      <dgm:prSet/>
      <dgm:spPr/>
      <dgm:t>
        <a:bodyPr/>
        <a:lstStyle/>
        <a:p>
          <a:endParaRPr lang="en-US"/>
        </a:p>
      </dgm:t>
    </dgm:pt>
    <dgm:pt modelId="{245ED45D-6049-B24E-9ABC-08272A64435C}" type="sibTrans" cxnId="{A4689587-91D8-0F47-94F3-021DB4C16958}">
      <dgm:prSet/>
      <dgm:spPr/>
      <dgm:t>
        <a:bodyPr/>
        <a:lstStyle/>
        <a:p>
          <a:endParaRPr lang="en-US"/>
        </a:p>
      </dgm:t>
    </dgm:pt>
    <dgm:pt modelId="{BB0D1223-9E47-9A46-9FFE-A66D9C1CAA5A}">
      <dgm:prSet phldrT="[Text]"/>
      <dgm:spPr/>
      <dgm:t>
        <a:bodyPr/>
        <a:lstStyle/>
        <a:p>
          <a:r>
            <a:rPr lang="en-US" dirty="0"/>
            <a:t>3. Statistical Significance</a:t>
          </a:r>
        </a:p>
      </dgm:t>
    </dgm:pt>
    <dgm:pt modelId="{149C608B-0FDE-D549-87EF-A2B9C68E59E0}" type="parTrans" cxnId="{2F81D021-CEB9-AE40-9A20-36AADC70950F}">
      <dgm:prSet/>
      <dgm:spPr/>
      <dgm:t>
        <a:bodyPr/>
        <a:lstStyle/>
        <a:p>
          <a:endParaRPr lang="en-US"/>
        </a:p>
      </dgm:t>
    </dgm:pt>
    <dgm:pt modelId="{5E02F350-C946-1448-BD6E-74B28186D164}" type="sibTrans" cxnId="{2F81D021-CEB9-AE40-9A20-36AADC70950F}">
      <dgm:prSet/>
      <dgm:spPr/>
      <dgm:t>
        <a:bodyPr/>
        <a:lstStyle/>
        <a:p>
          <a:endParaRPr lang="en-US"/>
        </a:p>
      </dgm:t>
    </dgm:pt>
    <dgm:pt modelId="{6EFAC253-C9CE-954F-A332-6F155EFC2991}" type="pres">
      <dgm:prSet presAssocID="{F18D76CF-E1CB-8746-A3E8-6418030CA2BC}" presName="Name0" presStyleCnt="0">
        <dgm:presLayoutVars>
          <dgm:chMax val="7"/>
          <dgm:chPref val="7"/>
          <dgm:dir/>
        </dgm:presLayoutVars>
      </dgm:prSet>
      <dgm:spPr/>
    </dgm:pt>
    <dgm:pt modelId="{60FA0AEE-262B-A643-8D7A-EEE391F85CFF}" type="pres">
      <dgm:prSet presAssocID="{F18D76CF-E1CB-8746-A3E8-6418030CA2BC}" presName="Name1" presStyleCnt="0"/>
      <dgm:spPr/>
    </dgm:pt>
    <dgm:pt modelId="{44577A6D-7186-BB4E-A03B-78384BC2E593}" type="pres">
      <dgm:prSet presAssocID="{F18D76CF-E1CB-8746-A3E8-6418030CA2BC}" presName="cycle" presStyleCnt="0"/>
      <dgm:spPr/>
    </dgm:pt>
    <dgm:pt modelId="{DB633632-9F26-AA4B-8378-92FE77345AC1}" type="pres">
      <dgm:prSet presAssocID="{F18D76CF-E1CB-8746-A3E8-6418030CA2BC}" presName="srcNode" presStyleLbl="node1" presStyleIdx="0" presStyleCnt="3"/>
      <dgm:spPr/>
    </dgm:pt>
    <dgm:pt modelId="{18431304-35F2-8B4F-8FAD-EC29D31F7BC6}" type="pres">
      <dgm:prSet presAssocID="{F18D76CF-E1CB-8746-A3E8-6418030CA2BC}" presName="conn" presStyleLbl="parChTrans1D2" presStyleIdx="0" presStyleCnt="1"/>
      <dgm:spPr/>
    </dgm:pt>
    <dgm:pt modelId="{14AD662A-5DFA-3D49-BE26-1C95F56E49B1}" type="pres">
      <dgm:prSet presAssocID="{F18D76CF-E1CB-8746-A3E8-6418030CA2BC}" presName="extraNode" presStyleLbl="node1" presStyleIdx="0" presStyleCnt="3"/>
      <dgm:spPr/>
    </dgm:pt>
    <dgm:pt modelId="{20018FAD-CA22-EF40-9D5C-0B06F0E911D6}" type="pres">
      <dgm:prSet presAssocID="{F18D76CF-E1CB-8746-A3E8-6418030CA2BC}" presName="dstNode" presStyleLbl="node1" presStyleIdx="0" presStyleCnt="3"/>
      <dgm:spPr/>
    </dgm:pt>
    <dgm:pt modelId="{90F05F80-3186-7B4C-8C0F-8F87AD075DD1}" type="pres">
      <dgm:prSet presAssocID="{6D9CD8FC-FD2C-6341-93BF-8989C727F46C}" presName="text_1" presStyleLbl="node1" presStyleIdx="0" presStyleCnt="3">
        <dgm:presLayoutVars>
          <dgm:bulletEnabled val="1"/>
        </dgm:presLayoutVars>
      </dgm:prSet>
      <dgm:spPr/>
    </dgm:pt>
    <dgm:pt modelId="{77F3D3E2-2AB2-CB4D-875B-C5AD814E767C}" type="pres">
      <dgm:prSet presAssocID="{6D9CD8FC-FD2C-6341-93BF-8989C727F46C}" presName="accent_1" presStyleCnt="0"/>
      <dgm:spPr/>
    </dgm:pt>
    <dgm:pt modelId="{EB26A16B-B5EF-C74D-B321-9B2C0140B0E1}" type="pres">
      <dgm:prSet presAssocID="{6D9CD8FC-FD2C-6341-93BF-8989C727F46C}" presName="accentRepeatNode" presStyleLbl="solidFgAcc1" presStyleIdx="0" presStyleCnt="3"/>
      <dgm:spPr/>
    </dgm:pt>
    <dgm:pt modelId="{A2265B1F-8872-814B-AC16-319187CAB800}" type="pres">
      <dgm:prSet presAssocID="{4B6898BD-A4A6-844F-A879-C631E7137C3E}" presName="text_2" presStyleLbl="node1" presStyleIdx="1" presStyleCnt="3">
        <dgm:presLayoutVars>
          <dgm:bulletEnabled val="1"/>
        </dgm:presLayoutVars>
      </dgm:prSet>
      <dgm:spPr/>
    </dgm:pt>
    <dgm:pt modelId="{DBF09874-1B0B-6940-85DD-7F53B8310807}" type="pres">
      <dgm:prSet presAssocID="{4B6898BD-A4A6-844F-A879-C631E7137C3E}" presName="accent_2" presStyleCnt="0"/>
      <dgm:spPr/>
    </dgm:pt>
    <dgm:pt modelId="{FB563151-87E3-3049-B662-088FC7726C3E}" type="pres">
      <dgm:prSet presAssocID="{4B6898BD-A4A6-844F-A879-C631E7137C3E}" presName="accentRepeatNode" presStyleLbl="solidFgAcc1" presStyleIdx="1" presStyleCnt="3"/>
      <dgm:spPr/>
    </dgm:pt>
    <dgm:pt modelId="{1867E694-C29E-814C-B18B-41D848428E39}" type="pres">
      <dgm:prSet presAssocID="{BB0D1223-9E47-9A46-9FFE-A66D9C1CAA5A}" presName="text_3" presStyleLbl="node1" presStyleIdx="2" presStyleCnt="3">
        <dgm:presLayoutVars>
          <dgm:bulletEnabled val="1"/>
        </dgm:presLayoutVars>
      </dgm:prSet>
      <dgm:spPr/>
    </dgm:pt>
    <dgm:pt modelId="{59FDDE90-3F31-8243-BD3B-FB056C6665CA}" type="pres">
      <dgm:prSet presAssocID="{BB0D1223-9E47-9A46-9FFE-A66D9C1CAA5A}" presName="accent_3" presStyleCnt="0"/>
      <dgm:spPr/>
    </dgm:pt>
    <dgm:pt modelId="{2C1A86C0-2889-A047-9FD0-5DB349498256}" type="pres">
      <dgm:prSet presAssocID="{BB0D1223-9E47-9A46-9FFE-A66D9C1CAA5A}" presName="accentRepeatNode" presStyleLbl="solidFgAcc1" presStyleIdx="2" presStyleCnt="3"/>
      <dgm:spPr/>
    </dgm:pt>
  </dgm:ptLst>
  <dgm:cxnLst>
    <dgm:cxn modelId="{DA02970F-2ADC-4F4D-9FA1-CBA510941811}" type="presOf" srcId="{1EBA43F3-9B1E-3F4D-A1C4-4174A9CECF33}" destId="{18431304-35F2-8B4F-8FAD-EC29D31F7BC6}" srcOrd="0" destOrd="0" presId="urn:microsoft.com/office/officeart/2008/layout/VerticalCurvedList"/>
    <dgm:cxn modelId="{2F81D021-CEB9-AE40-9A20-36AADC70950F}" srcId="{F18D76CF-E1CB-8746-A3E8-6418030CA2BC}" destId="{BB0D1223-9E47-9A46-9FFE-A66D9C1CAA5A}" srcOrd="2" destOrd="0" parTransId="{149C608B-0FDE-D549-87EF-A2B9C68E59E0}" sibTransId="{5E02F350-C946-1448-BD6E-74B28186D164}"/>
    <dgm:cxn modelId="{DAD8A04D-5E4E-BF44-B230-BC073B63E4ED}" type="presOf" srcId="{F18D76CF-E1CB-8746-A3E8-6418030CA2BC}" destId="{6EFAC253-C9CE-954F-A332-6F155EFC2991}" srcOrd="0" destOrd="0" presId="urn:microsoft.com/office/officeart/2008/layout/VerticalCurvedList"/>
    <dgm:cxn modelId="{BEA2EA76-2EF2-9E4B-AD3F-FAE1845394D6}" type="presOf" srcId="{4B6898BD-A4A6-844F-A879-C631E7137C3E}" destId="{A2265B1F-8872-814B-AC16-319187CAB800}" srcOrd="0" destOrd="0" presId="urn:microsoft.com/office/officeart/2008/layout/VerticalCurvedList"/>
    <dgm:cxn modelId="{A4689587-91D8-0F47-94F3-021DB4C16958}" srcId="{F18D76CF-E1CB-8746-A3E8-6418030CA2BC}" destId="{4B6898BD-A4A6-844F-A879-C631E7137C3E}" srcOrd="1" destOrd="0" parTransId="{90A2FCAE-1393-E64D-955B-B4C5C6E818FB}" sibTransId="{245ED45D-6049-B24E-9ABC-08272A64435C}"/>
    <dgm:cxn modelId="{2EDC17A0-2AD8-3F42-B82C-07B4EA229E40}" type="presOf" srcId="{6D9CD8FC-FD2C-6341-93BF-8989C727F46C}" destId="{90F05F80-3186-7B4C-8C0F-8F87AD075DD1}" srcOrd="0" destOrd="0" presId="urn:microsoft.com/office/officeart/2008/layout/VerticalCurvedList"/>
    <dgm:cxn modelId="{1DC4EFB6-49E2-1F43-8187-5E94541F1549}" srcId="{F18D76CF-E1CB-8746-A3E8-6418030CA2BC}" destId="{6D9CD8FC-FD2C-6341-93BF-8989C727F46C}" srcOrd="0" destOrd="0" parTransId="{2E30779D-2DD5-5C4E-9150-DF84B03E9335}" sibTransId="{1EBA43F3-9B1E-3F4D-A1C4-4174A9CECF33}"/>
    <dgm:cxn modelId="{EB592FF2-3713-EA4B-B169-EA7F93EA710F}" type="presOf" srcId="{BB0D1223-9E47-9A46-9FFE-A66D9C1CAA5A}" destId="{1867E694-C29E-814C-B18B-41D848428E39}" srcOrd="0" destOrd="0" presId="urn:microsoft.com/office/officeart/2008/layout/VerticalCurvedList"/>
    <dgm:cxn modelId="{EE8B782D-B423-C94B-BCE8-FFA6223C2190}" type="presParOf" srcId="{6EFAC253-C9CE-954F-A332-6F155EFC2991}" destId="{60FA0AEE-262B-A643-8D7A-EEE391F85CFF}" srcOrd="0" destOrd="0" presId="urn:microsoft.com/office/officeart/2008/layout/VerticalCurvedList"/>
    <dgm:cxn modelId="{EA4015BB-5A7D-9C4B-AE3B-DA77D7E075E3}" type="presParOf" srcId="{60FA0AEE-262B-A643-8D7A-EEE391F85CFF}" destId="{44577A6D-7186-BB4E-A03B-78384BC2E593}" srcOrd="0" destOrd="0" presId="urn:microsoft.com/office/officeart/2008/layout/VerticalCurvedList"/>
    <dgm:cxn modelId="{3A67A75F-6B57-7B4D-86B6-73DEFA4E632A}" type="presParOf" srcId="{44577A6D-7186-BB4E-A03B-78384BC2E593}" destId="{DB633632-9F26-AA4B-8378-92FE77345AC1}" srcOrd="0" destOrd="0" presId="urn:microsoft.com/office/officeart/2008/layout/VerticalCurvedList"/>
    <dgm:cxn modelId="{A78E8DE7-F340-C845-84E5-90840AF46EE1}" type="presParOf" srcId="{44577A6D-7186-BB4E-A03B-78384BC2E593}" destId="{18431304-35F2-8B4F-8FAD-EC29D31F7BC6}" srcOrd="1" destOrd="0" presId="urn:microsoft.com/office/officeart/2008/layout/VerticalCurvedList"/>
    <dgm:cxn modelId="{AF71FDB2-EFA2-B346-B84D-AE2235ED6F81}" type="presParOf" srcId="{44577A6D-7186-BB4E-A03B-78384BC2E593}" destId="{14AD662A-5DFA-3D49-BE26-1C95F56E49B1}" srcOrd="2" destOrd="0" presId="urn:microsoft.com/office/officeart/2008/layout/VerticalCurvedList"/>
    <dgm:cxn modelId="{E0EB50F7-EB89-064D-91E5-38C3B8A22BD2}" type="presParOf" srcId="{44577A6D-7186-BB4E-A03B-78384BC2E593}" destId="{20018FAD-CA22-EF40-9D5C-0B06F0E911D6}" srcOrd="3" destOrd="0" presId="urn:microsoft.com/office/officeart/2008/layout/VerticalCurvedList"/>
    <dgm:cxn modelId="{B9CF742B-138E-8B45-97CD-2D9B4F99D380}" type="presParOf" srcId="{60FA0AEE-262B-A643-8D7A-EEE391F85CFF}" destId="{90F05F80-3186-7B4C-8C0F-8F87AD075DD1}" srcOrd="1" destOrd="0" presId="urn:microsoft.com/office/officeart/2008/layout/VerticalCurvedList"/>
    <dgm:cxn modelId="{E6ED6B8A-FDC0-C842-B235-F78B91F26820}" type="presParOf" srcId="{60FA0AEE-262B-A643-8D7A-EEE391F85CFF}" destId="{77F3D3E2-2AB2-CB4D-875B-C5AD814E767C}" srcOrd="2" destOrd="0" presId="urn:microsoft.com/office/officeart/2008/layout/VerticalCurvedList"/>
    <dgm:cxn modelId="{2718A8E3-E014-0247-9B7C-B75ED976BAA8}" type="presParOf" srcId="{77F3D3E2-2AB2-CB4D-875B-C5AD814E767C}" destId="{EB26A16B-B5EF-C74D-B321-9B2C0140B0E1}" srcOrd="0" destOrd="0" presId="urn:microsoft.com/office/officeart/2008/layout/VerticalCurvedList"/>
    <dgm:cxn modelId="{6EB95F01-43F5-A444-B456-A2E2DCD5942A}" type="presParOf" srcId="{60FA0AEE-262B-A643-8D7A-EEE391F85CFF}" destId="{A2265B1F-8872-814B-AC16-319187CAB800}" srcOrd="3" destOrd="0" presId="urn:microsoft.com/office/officeart/2008/layout/VerticalCurvedList"/>
    <dgm:cxn modelId="{C0212180-CFAE-4F4A-8221-E4E1DB23C3C3}" type="presParOf" srcId="{60FA0AEE-262B-A643-8D7A-EEE391F85CFF}" destId="{DBF09874-1B0B-6940-85DD-7F53B8310807}" srcOrd="4" destOrd="0" presId="urn:microsoft.com/office/officeart/2008/layout/VerticalCurvedList"/>
    <dgm:cxn modelId="{B6A0B7A8-2FB4-F849-9636-92B8AEF1DB07}" type="presParOf" srcId="{DBF09874-1B0B-6940-85DD-7F53B8310807}" destId="{FB563151-87E3-3049-B662-088FC7726C3E}" srcOrd="0" destOrd="0" presId="urn:microsoft.com/office/officeart/2008/layout/VerticalCurvedList"/>
    <dgm:cxn modelId="{2648025C-16D1-9442-BA0F-A812CEB3F33C}" type="presParOf" srcId="{60FA0AEE-262B-A643-8D7A-EEE391F85CFF}" destId="{1867E694-C29E-814C-B18B-41D848428E39}" srcOrd="5" destOrd="0" presId="urn:microsoft.com/office/officeart/2008/layout/VerticalCurvedList"/>
    <dgm:cxn modelId="{666BC8AD-085E-4C4F-8052-C7BFA57B9D55}" type="presParOf" srcId="{60FA0AEE-262B-A643-8D7A-EEE391F85CFF}" destId="{59FDDE90-3F31-8243-BD3B-FB056C6665CA}" srcOrd="6" destOrd="0" presId="urn:microsoft.com/office/officeart/2008/layout/VerticalCurvedList"/>
    <dgm:cxn modelId="{4E1BCB32-1629-B343-9ADC-DB2D96827418}" type="presParOf" srcId="{59FDDE90-3F31-8243-BD3B-FB056C6665CA}" destId="{2C1A86C0-2889-A047-9FD0-5DB34949825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31304-35F2-8B4F-8FAD-EC29D31F7BC6}">
      <dsp:nvSpPr>
        <dsp:cNvPr id="0" name=""/>
        <dsp:cNvSpPr/>
      </dsp:nvSpPr>
      <dsp:spPr>
        <a:xfrm>
          <a:off x="-4062699" y="-623585"/>
          <a:ext cx="4841270" cy="4841270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05F80-3186-7B4C-8C0F-8F87AD075DD1}">
      <dsp:nvSpPr>
        <dsp:cNvPr id="0" name=""/>
        <dsp:cNvSpPr/>
      </dsp:nvSpPr>
      <dsp:spPr>
        <a:xfrm>
          <a:off x="500694" y="359410"/>
          <a:ext cx="9630590" cy="7188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1. Monty Hall Problem</a:t>
          </a:r>
        </a:p>
      </dsp:txBody>
      <dsp:txXfrm>
        <a:off x="500694" y="359410"/>
        <a:ext cx="9630590" cy="718820"/>
      </dsp:txXfrm>
    </dsp:sp>
    <dsp:sp modelId="{EB26A16B-B5EF-C74D-B321-9B2C0140B0E1}">
      <dsp:nvSpPr>
        <dsp:cNvPr id="0" name=""/>
        <dsp:cNvSpPr/>
      </dsp:nvSpPr>
      <dsp:spPr>
        <a:xfrm>
          <a:off x="51432" y="26955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65B1F-8872-814B-AC16-319187CAB800}">
      <dsp:nvSpPr>
        <dsp:cNvPr id="0" name=""/>
        <dsp:cNvSpPr/>
      </dsp:nvSpPr>
      <dsp:spPr>
        <a:xfrm>
          <a:off x="761985" y="1437640"/>
          <a:ext cx="9369299" cy="7188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2. Symptom and Disease</a:t>
          </a:r>
        </a:p>
      </dsp:txBody>
      <dsp:txXfrm>
        <a:off x="761985" y="1437640"/>
        <a:ext cx="9369299" cy="718820"/>
      </dsp:txXfrm>
    </dsp:sp>
    <dsp:sp modelId="{FB563151-87E3-3049-B662-088FC7726C3E}">
      <dsp:nvSpPr>
        <dsp:cNvPr id="0" name=""/>
        <dsp:cNvSpPr/>
      </dsp:nvSpPr>
      <dsp:spPr>
        <a:xfrm>
          <a:off x="312723" y="134778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E694-C29E-814C-B18B-41D848428E39}">
      <dsp:nvSpPr>
        <dsp:cNvPr id="0" name=""/>
        <dsp:cNvSpPr/>
      </dsp:nvSpPr>
      <dsp:spPr>
        <a:xfrm>
          <a:off x="500694" y="2515870"/>
          <a:ext cx="9630590" cy="7188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3. Statistical Significance</a:t>
          </a:r>
        </a:p>
      </dsp:txBody>
      <dsp:txXfrm>
        <a:off x="500694" y="2515870"/>
        <a:ext cx="9630590" cy="718820"/>
      </dsp:txXfrm>
    </dsp:sp>
    <dsp:sp modelId="{2C1A86C0-2889-A047-9FD0-5DB349498256}">
      <dsp:nvSpPr>
        <dsp:cNvPr id="0" name=""/>
        <dsp:cNvSpPr/>
      </dsp:nvSpPr>
      <dsp:spPr>
        <a:xfrm>
          <a:off x="51432" y="242601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31304-35F2-8B4F-8FAD-EC29D31F7BC6}">
      <dsp:nvSpPr>
        <dsp:cNvPr id="0" name=""/>
        <dsp:cNvSpPr/>
      </dsp:nvSpPr>
      <dsp:spPr>
        <a:xfrm>
          <a:off x="-4062699" y="-623585"/>
          <a:ext cx="4841270" cy="4841270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05F80-3186-7B4C-8C0F-8F87AD075DD1}">
      <dsp:nvSpPr>
        <dsp:cNvPr id="0" name=""/>
        <dsp:cNvSpPr/>
      </dsp:nvSpPr>
      <dsp:spPr>
        <a:xfrm>
          <a:off x="500694" y="359410"/>
          <a:ext cx="9630590" cy="7188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1. Monty Hall Problem</a:t>
          </a:r>
        </a:p>
      </dsp:txBody>
      <dsp:txXfrm>
        <a:off x="500694" y="359410"/>
        <a:ext cx="9630590" cy="718820"/>
      </dsp:txXfrm>
    </dsp:sp>
    <dsp:sp modelId="{EB26A16B-B5EF-C74D-B321-9B2C0140B0E1}">
      <dsp:nvSpPr>
        <dsp:cNvPr id="0" name=""/>
        <dsp:cNvSpPr/>
      </dsp:nvSpPr>
      <dsp:spPr>
        <a:xfrm>
          <a:off x="51432" y="26955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65B1F-8872-814B-AC16-319187CAB800}">
      <dsp:nvSpPr>
        <dsp:cNvPr id="0" name=""/>
        <dsp:cNvSpPr/>
      </dsp:nvSpPr>
      <dsp:spPr>
        <a:xfrm>
          <a:off x="761985" y="1437640"/>
          <a:ext cx="9369299" cy="7188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2. Symptom and Disease</a:t>
          </a:r>
        </a:p>
      </dsp:txBody>
      <dsp:txXfrm>
        <a:off x="761985" y="1437640"/>
        <a:ext cx="9369299" cy="718820"/>
      </dsp:txXfrm>
    </dsp:sp>
    <dsp:sp modelId="{FB563151-87E3-3049-B662-088FC7726C3E}">
      <dsp:nvSpPr>
        <dsp:cNvPr id="0" name=""/>
        <dsp:cNvSpPr/>
      </dsp:nvSpPr>
      <dsp:spPr>
        <a:xfrm>
          <a:off x="312723" y="134778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E694-C29E-814C-B18B-41D848428E39}">
      <dsp:nvSpPr>
        <dsp:cNvPr id="0" name=""/>
        <dsp:cNvSpPr/>
      </dsp:nvSpPr>
      <dsp:spPr>
        <a:xfrm>
          <a:off x="500694" y="2515870"/>
          <a:ext cx="9630590" cy="7188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3. Statistical Significance</a:t>
          </a:r>
        </a:p>
      </dsp:txBody>
      <dsp:txXfrm>
        <a:off x="500694" y="2515870"/>
        <a:ext cx="9630590" cy="718820"/>
      </dsp:txXfrm>
    </dsp:sp>
    <dsp:sp modelId="{2C1A86C0-2889-A047-9FD0-5DB349498256}">
      <dsp:nvSpPr>
        <dsp:cNvPr id="0" name=""/>
        <dsp:cNvSpPr/>
      </dsp:nvSpPr>
      <dsp:spPr>
        <a:xfrm>
          <a:off x="51432" y="242601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431304-35F2-8B4F-8FAD-EC29D31F7BC6}">
      <dsp:nvSpPr>
        <dsp:cNvPr id="0" name=""/>
        <dsp:cNvSpPr/>
      </dsp:nvSpPr>
      <dsp:spPr>
        <a:xfrm>
          <a:off x="-4062699" y="-623585"/>
          <a:ext cx="4841270" cy="4841270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F05F80-3186-7B4C-8C0F-8F87AD075DD1}">
      <dsp:nvSpPr>
        <dsp:cNvPr id="0" name=""/>
        <dsp:cNvSpPr/>
      </dsp:nvSpPr>
      <dsp:spPr>
        <a:xfrm>
          <a:off x="500694" y="359410"/>
          <a:ext cx="9630590" cy="7188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kern="1200" dirty="0"/>
            <a:t>1. Monty Hall Problem</a:t>
          </a:r>
        </a:p>
      </dsp:txBody>
      <dsp:txXfrm>
        <a:off x="500694" y="359410"/>
        <a:ext cx="9630590" cy="718820"/>
      </dsp:txXfrm>
    </dsp:sp>
    <dsp:sp modelId="{EB26A16B-B5EF-C74D-B321-9B2C0140B0E1}">
      <dsp:nvSpPr>
        <dsp:cNvPr id="0" name=""/>
        <dsp:cNvSpPr/>
      </dsp:nvSpPr>
      <dsp:spPr>
        <a:xfrm>
          <a:off x="51432" y="26955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265B1F-8872-814B-AC16-319187CAB800}">
      <dsp:nvSpPr>
        <dsp:cNvPr id="0" name=""/>
        <dsp:cNvSpPr/>
      </dsp:nvSpPr>
      <dsp:spPr>
        <a:xfrm>
          <a:off x="761985" y="1437640"/>
          <a:ext cx="9369299" cy="7188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1" kern="1200" dirty="0"/>
            <a:t>2. Symptom and Disease</a:t>
          </a:r>
        </a:p>
      </dsp:txBody>
      <dsp:txXfrm>
        <a:off x="761985" y="1437640"/>
        <a:ext cx="9369299" cy="718820"/>
      </dsp:txXfrm>
    </dsp:sp>
    <dsp:sp modelId="{FB563151-87E3-3049-B662-088FC7726C3E}">
      <dsp:nvSpPr>
        <dsp:cNvPr id="0" name=""/>
        <dsp:cNvSpPr/>
      </dsp:nvSpPr>
      <dsp:spPr>
        <a:xfrm>
          <a:off x="312723" y="134778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67E694-C29E-814C-B18B-41D848428E39}">
      <dsp:nvSpPr>
        <dsp:cNvPr id="0" name=""/>
        <dsp:cNvSpPr/>
      </dsp:nvSpPr>
      <dsp:spPr>
        <a:xfrm>
          <a:off x="500694" y="2515870"/>
          <a:ext cx="9630590" cy="7188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56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3. Statistical Significance</a:t>
          </a:r>
        </a:p>
      </dsp:txBody>
      <dsp:txXfrm>
        <a:off x="500694" y="2515870"/>
        <a:ext cx="9630590" cy="718820"/>
      </dsp:txXfrm>
    </dsp:sp>
    <dsp:sp modelId="{2C1A86C0-2889-A047-9FD0-5DB349498256}">
      <dsp:nvSpPr>
        <dsp:cNvPr id="0" name=""/>
        <dsp:cNvSpPr/>
      </dsp:nvSpPr>
      <dsp:spPr>
        <a:xfrm>
          <a:off x="51432" y="2426017"/>
          <a:ext cx="898525" cy="8985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E2FCB0-7055-2C40-8B53-0443A5C6D90E}" type="datetimeFigureOut">
              <a:rPr lang="en-US" smtClean="0"/>
              <a:t>10/11/21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53929-B50C-444A-83F7-FAA2B18CA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Monty hall problem: sometimes intuitive is not that accurate.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Symptom and disease: when looking at stats, don’t just focus on a few numbers, sometimes we have to look at the whole picture.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Statistical significance: critical thinking, brave to show doubt against authorities.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53929-B50C-444A-83F7-FAA2B18CA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53929-B50C-444A-83F7-FAA2B18CACD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Here’s the general idea: </a:t>
            </a:r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The more you know, the better your decision.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+mn-lt"/>
                <a:ea typeface="Calibri"/>
                <a:cs typeface="Calibri"/>
                <a:sym typeface="Calibri"/>
              </a:rPr>
              <a:t>Monty helps us by “filtering” the bad choices on the other side. It’s a choice of a random guess and the “Champ door” that’s the best on the other side.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53929-B50C-444A-83F7-FAA2B18CAC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92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53929-B50C-444A-83F7-FAA2B18CAC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07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53929-B50C-444A-83F7-FAA2B18CAC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30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7423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68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58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5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6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0954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1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4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3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1097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81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10164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CB0E-6097-9C4D-B515-74D928537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 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0A1FB-1DF0-9B4C-8F52-E12AF5916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Neal Yu</a:t>
            </a:r>
          </a:p>
        </p:txBody>
      </p:sp>
    </p:spTree>
    <p:extLst>
      <p:ext uri="{BB962C8B-B14F-4D97-AF65-F5344CB8AC3E}">
        <p14:creationId xmlns:p14="http://schemas.microsoft.com/office/powerpoint/2010/main" val="751394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ctrTitle"/>
          </p:nvPr>
        </p:nvSpPr>
        <p:spPr>
          <a:xfrm>
            <a:off x="1524000" y="2171701"/>
            <a:ext cx="91440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en-US" sz="4000" dirty="0">
                <a:latin typeface="+mj-lt"/>
                <a:ea typeface="Helvetica Neue"/>
                <a:cs typeface="Sana" pitchFamily="2" charset="-78"/>
                <a:sym typeface="Helvetica Neue"/>
              </a:rPr>
              <a:t>Backup Slides</a:t>
            </a:r>
            <a:endParaRPr sz="4000" dirty="0">
              <a:latin typeface="+mj-lt"/>
              <a:ea typeface="Helvetica Neue"/>
              <a:cs typeface="Sana" pitchFamily="2" charset="-78"/>
              <a:sym typeface="Helvetica Neue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9347200" y="6599238"/>
            <a:ext cx="2844800" cy="22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r>
              <a:rPr lang="en-US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5671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5543-C641-2E4C-9775-4C5411B9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doors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D21C5-E0F7-EC42-81F8-C4E126DE3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99" y="1350962"/>
            <a:ext cx="8283575" cy="505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154-C49D-1D42-9DA7-C5CA6A6D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2C767E-9B06-F34E-B579-8FCFD500E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927422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204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154-C49D-1D42-9DA7-C5CA6A6D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2C767E-9B06-F34E-B579-8FCFD500E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895353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566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4517-8E9F-B540-8A70-9C1D398A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 Hall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97F5-906D-D141-B98B-BEDCE4BA7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969852"/>
            <a:ext cx="10178322" cy="1486879"/>
          </a:xfrm>
        </p:spPr>
        <p:txBody>
          <a:bodyPr/>
          <a:lstStyle/>
          <a:p>
            <a:r>
              <a:rPr lang="en-US" dirty="0"/>
              <a:t>In a game show, you are in front of three doors. Behind one of the doors, there is a big price, say a luxury car.  While behind the other two are something weird, say a goat.</a:t>
            </a:r>
          </a:p>
          <a:p>
            <a:r>
              <a:rPr lang="en-US" dirty="0"/>
              <a:t>Suppose you select door 1 initially. Now the host tells you there is no price behind door 3.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13C49E-ECA7-C446-8A9B-823D8B2D4EB9}"/>
              </a:ext>
            </a:extLst>
          </p:cNvPr>
          <p:cNvGrpSpPr/>
          <p:nvPr/>
        </p:nvGrpSpPr>
        <p:grpSpPr>
          <a:xfrm>
            <a:off x="1910630" y="4645751"/>
            <a:ext cx="4185370" cy="1688705"/>
            <a:chOff x="6388125" y="1782333"/>
            <a:chExt cx="5202383" cy="19330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127901-B403-3A40-9A33-13C44B4D0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34" b="1"/>
            <a:stretch/>
          </p:blipFill>
          <p:spPr>
            <a:xfrm>
              <a:off x="6388125" y="1782333"/>
              <a:ext cx="5202383" cy="1933024"/>
            </a:xfrm>
            <a:prstGeom prst="rect">
              <a:avLst/>
            </a:prstGeom>
          </p:spPr>
        </p:pic>
        <p:sp>
          <p:nvSpPr>
            <p:cNvPr id="6" name="Cross 5">
              <a:extLst>
                <a:ext uri="{FF2B5EF4-FFF2-40B4-BE49-F238E27FC236}">
                  <a16:creationId xmlns:a16="http://schemas.microsoft.com/office/drawing/2014/main" id="{2BA03863-65E4-6441-9EBA-CCC3DEB84439}"/>
                </a:ext>
              </a:extLst>
            </p:cNvPr>
            <p:cNvSpPr/>
            <p:nvPr/>
          </p:nvSpPr>
          <p:spPr>
            <a:xfrm rot="2736915">
              <a:off x="10286371" y="2044144"/>
              <a:ext cx="1257236" cy="1247386"/>
            </a:xfrm>
            <a:prstGeom prst="plus">
              <a:avLst>
                <a:gd name="adj" fmla="val 4318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Red Question mark">
                  <a:extLst>
                    <a:ext uri="{FF2B5EF4-FFF2-40B4-BE49-F238E27FC236}">
                      <a16:creationId xmlns:a16="http://schemas.microsoft.com/office/drawing/2014/main" id="{AB2D7D4C-A063-1044-9574-44DC098727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982318"/>
                    </p:ext>
                  </p:extLst>
                </p:nvPr>
              </p:nvGraphicFramePr>
              <p:xfrm>
                <a:off x="6388125" y="2036634"/>
                <a:ext cx="797717" cy="129281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97717" cy="1292812"/>
                      </a:xfrm>
                      <a:prstGeom prst="rect">
                        <a:avLst/>
                      </a:prstGeom>
                    </am3d:spPr>
                    <am3d:camera>
                      <am3d:pos x="0" y="0" z="5538953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517042" d="1000000"/>
                      <am3d:preTrans dx="0" dy="-18004113" dz="-49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2923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Red Question mark">
                  <a:extLst>
                    <a:ext uri="{FF2B5EF4-FFF2-40B4-BE49-F238E27FC236}">
                      <a16:creationId xmlns:a16="http://schemas.microsoft.com/office/drawing/2014/main" id="{AB2D7D4C-A063-1044-9574-44DC098727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10630" y="4867910"/>
                  <a:ext cx="641771" cy="11294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Red Question mark">
                  <a:extLst>
                    <a:ext uri="{FF2B5EF4-FFF2-40B4-BE49-F238E27FC236}">
                      <a16:creationId xmlns:a16="http://schemas.microsoft.com/office/drawing/2014/main" id="{CA83E22A-C671-1F45-A126-491F41EEF7C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242922"/>
                    </p:ext>
                  </p:extLst>
                </p:nvPr>
              </p:nvGraphicFramePr>
              <p:xfrm>
                <a:off x="8398887" y="2036634"/>
                <a:ext cx="797717" cy="1292812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797717" cy="1292812"/>
                      </a:xfrm>
                      <a:prstGeom prst="rect">
                        <a:avLst/>
                      </a:prstGeom>
                    </am3d:spPr>
                    <am3d:camera>
                      <am3d:pos x="0" y="0" z="5538953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517042" d="1000000"/>
                      <am3d:preTrans dx="0" dy="-18004113" dz="-4973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129237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Red Question mark">
                  <a:extLst>
                    <a:ext uri="{FF2B5EF4-FFF2-40B4-BE49-F238E27FC236}">
                      <a16:creationId xmlns:a16="http://schemas.microsoft.com/office/drawing/2014/main" id="{CA83E22A-C671-1F45-A126-491F41EEF7C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28308" y="4867910"/>
                  <a:ext cx="641771" cy="11294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247BB3-EBF1-724B-93DD-55B5089D693B}"/>
              </a:ext>
            </a:extLst>
          </p:cNvPr>
          <p:cNvGrpSpPr/>
          <p:nvPr/>
        </p:nvGrpSpPr>
        <p:grpSpPr>
          <a:xfrm>
            <a:off x="1910630" y="1350610"/>
            <a:ext cx="4015801" cy="1492132"/>
            <a:chOff x="1910630" y="1195844"/>
            <a:chExt cx="4015801" cy="14921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039BC6-FE68-0C4D-B42D-BD1D8F120C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634" b="1"/>
            <a:stretch/>
          </p:blipFill>
          <p:spPr>
            <a:xfrm>
              <a:off x="1910630" y="1195844"/>
              <a:ext cx="4015801" cy="149213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85CC7F-7A49-1942-9F0D-94CBCC3B4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0630" y="1394933"/>
              <a:ext cx="1295929" cy="123113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2BEC34-BBFC-394C-86C5-7AA1F9317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482"/>
          <a:stretch/>
        </p:blipFill>
        <p:spPr>
          <a:xfrm>
            <a:off x="6684991" y="1707446"/>
            <a:ext cx="3495402" cy="6965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742D24-75FF-884B-83B1-E5CA7F5F65DD}"/>
              </a:ext>
            </a:extLst>
          </p:cNvPr>
          <p:cNvSpPr/>
          <p:nvPr/>
        </p:nvSpPr>
        <p:spPr>
          <a:xfrm>
            <a:off x="6684991" y="4998426"/>
            <a:ext cx="46203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Are you going to stick with your original choice (door 1) or switch to the remaining other one (door 2)?</a:t>
            </a:r>
          </a:p>
        </p:txBody>
      </p:sp>
    </p:spTree>
    <p:extLst>
      <p:ext uri="{BB962C8B-B14F-4D97-AF65-F5344CB8AC3E}">
        <p14:creationId xmlns:p14="http://schemas.microsoft.com/office/powerpoint/2010/main" val="41962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149D-85FF-184F-B8FA-84A363582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49A68-7791-8447-82BC-B9D452BA4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09112"/>
            <a:ext cx="10178322" cy="615243"/>
          </a:xfrm>
        </p:spPr>
        <p:txBody>
          <a:bodyPr/>
          <a:lstStyle/>
          <a:p>
            <a:r>
              <a:rPr lang="en-US" dirty="0"/>
              <a:t>You should switch your choice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409C32-3989-C046-A5E6-A877EFB1D2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34" b="1"/>
          <a:stretch/>
        </p:blipFill>
        <p:spPr>
          <a:xfrm>
            <a:off x="1237775" y="2358406"/>
            <a:ext cx="4858225" cy="1805147"/>
          </a:xfrm>
          <a:prstGeom prst="rect">
            <a:avLst/>
          </a:prstGeom>
        </p:spPr>
      </p:pic>
      <p:sp>
        <p:nvSpPr>
          <p:cNvPr id="5" name="Cross 4">
            <a:extLst>
              <a:ext uri="{FF2B5EF4-FFF2-40B4-BE49-F238E27FC236}">
                <a16:creationId xmlns:a16="http://schemas.microsoft.com/office/drawing/2014/main" id="{C61969AA-F275-6442-B8D4-24B7748A821D}"/>
              </a:ext>
            </a:extLst>
          </p:cNvPr>
          <p:cNvSpPr/>
          <p:nvPr/>
        </p:nvSpPr>
        <p:spPr>
          <a:xfrm rot="2736915">
            <a:off x="4928960" y="2549992"/>
            <a:ext cx="1130596" cy="1164867"/>
          </a:xfrm>
          <a:prstGeom prst="plus">
            <a:avLst>
              <a:gd name="adj" fmla="val 43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B45613-353C-A143-B6B9-30A625A71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34" b="1"/>
          <a:stretch/>
        </p:blipFill>
        <p:spPr>
          <a:xfrm>
            <a:off x="1237775" y="4362558"/>
            <a:ext cx="4858225" cy="1805147"/>
          </a:xfrm>
          <a:prstGeom prst="rect">
            <a:avLst/>
          </a:prstGeom>
        </p:spPr>
      </p:pic>
      <p:sp>
        <p:nvSpPr>
          <p:cNvPr id="7" name="Cross 6">
            <a:extLst>
              <a:ext uri="{FF2B5EF4-FFF2-40B4-BE49-F238E27FC236}">
                <a16:creationId xmlns:a16="http://schemas.microsoft.com/office/drawing/2014/main" id="{0523ECC6-A04F-024B-82A9-45CCDAD35393}"/>
              </a:ext>
            </a:extLst>
          </p:cNvPr>
          <p:cNvSpPr/>
          <p:nvPr/>
        </p:nvSpPr>
        <p:spPr>
          <a:xfrm rot="2736915">
            <a:off x="4928960" y="4554144"/>
            <a:ext cx="1130596" cy="1164867"/>
          </a:xfrm>
          <a:prstGeom prst="plus">
            <a:avLst>
              <a:gd name="adj" fmla="val 43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2A92F-0D14-5946-A5E2-241FA89C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75" y="2712685"/>
            <a:ext cx="1295929" cy="1231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9C306B-E8EA-9049-85DE-462EDB6A1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922" y="4716837"/>
            <a:ext cx="1295929" cy="1231133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07DD996F-2C3A-8F4C-A203-0FB6853CFB01}"/>
              </a:ext>
            </a:extLst>
          </p:cNvPr>
          <p:cNvSpPr/>
          <p:nvPr/>
        </p:nvSpPr>
        <p:spPr>
          <a:xfrm>
            <a:off x="6974267" y="2851804"/>
            <a:ext cx="1946780" cy="883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switch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13E03C9-1006-3047-A245-22B9D204FC22}"/>
              </a:ext>
            </a:extLst>
          </p:cNvPr>
          <p:cNvSpPr/>
          <p:nvPr/>
        </p:nvSpPr>
        <p:spPr>
          <a:xfrm>
            <a:off x="6963952" y="4780358"/>
            <a:ext cx="1946780" cy="883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Switch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1AEA2F-446D-764D-8FE5-0630EEBE69CD}"/>
              </a:ext>
            </a:extLst>
          </p:cNvPr>
          <p:cNvSpPr/>
          <p:nvPr/>
        </p:nvSpPr>
        <p:spPr>
          <a:xfrm>
            <a:off x="9750741" y="2714972"/>
            <a:ext cx="1468581" cy="10920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1/3 to win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8386BF5-F36F-4A45-9640-42A310552D4A}"/>
              </a:ext>
            </a:extLst>
          </p:cNvPr>
          <p:cNvSpPr/>
          <p:nvPr/>
        </p:nvSpPr>
        <p:spPr>
          <a:xfrm>
            <a:off x="9750741" y="4719124"/>
            <a:ext cx="1468581" cy="109201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2/3 to win</a:t>
            </a:r>
          </a:p>
        </p:txBody>
      </p:sp>
    </p:spTree>
    <p:extLst>
      <p:ext uri="{BB962C8B-B14F-4D97-AF65-F5344CB8AC3E}">
        <p14:creationId xmlns:p14="http://schemas.microsoft.com/office/powerpoint/2010/main" val="282398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FB7B3-38E3-3C49-A47F-87C44902E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7AE28-AAD2-FB48-AA5A-9BAE00568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210962"/>
            <a:ext cx="10178322" cy="54246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Simulation in statistical software 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Common explanations.</a:t>
            </a:r>
          </a:p>
          <a:p>
            <a:pPr lvl="1"/>
            <a:r>
              <a:rPr lang="en-US" dirty="0"/>
              <a:t>Treat door 1 as one group (1/3), door 2 and door 3 as another group (2/3).</a:t>
            </a:r>
          </a:p>
          <a:p>
            <a:pPr lvl="1"/>
            <a:r>
              <a:rPr lang="en-US" dirty="0"/>
              <a:t>Extend 3 door to 100 doors.</a:t>
            </a:r>
          </a:p>
          <a:p>
            <a:r>
              <a:rPr lang="en-US" dirty="0"/>
              <a:t>Information matters.</a:t>
            </a:r>
          </a:p>
          <a:p>
            <a:pPr lvl="1"/>
            <a:r>
              <a:rPr lang="en-US" dirty="0"/>
              <a:t>Your choice should be reevaluated when you receive more information.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403F2-A505-F84C-B50C-87E732706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63" y="1684379"/>
            <a:ext cx="5457826" cy="2777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13496-1ACB-0D43-A84A-19F07C4D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004" y="2113126"/>
            <a:ext cx="4439699" cy="192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9154-C49D-1D42-9DA7-C5CA6A6D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2C767E-9B06-F34E-B579-8FCFD500E7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2722497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50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1D7C-4895-614F-8932-021A43C6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Symptom and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3CBE-8B8E-CA4D-822D-C9A5059D0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81611"/>
            <a:ext cx="10178322" cy="785812"/>
          </a:xfrm>
        </p:spPr>
        <p:txBody>
          <a:bodyPr/>
          <a:lstStyle/>
          <a:p>
            <a:r>
              <a:rPr lang="en-US" dirty="0"/>
              <a:t>Suppose in a disease diagnostic study, we obtained the observation data below. Can we say symptom and disease has a positive relationship?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713CC8-ABAB-9F4E-8F1A-A9F12CDFB0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134883"/>
              </p:ext>
            </p:extLst>
          </p:nvPr>
        </p:nvGraphicFramePr>
        <p:xfrm>
          <a:off x="1703387" y="2450271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651290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72937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11952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Disease absent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706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Symptom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59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Symptom absent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79251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24CEF7-210A-3A43-84D0-3E582393AC29}"/>
              </a:ext>
            </a:extLst>
          </p:cNvPr>
          <p:cNvSpPr txBox="1">
            <a:spLocks/>
          </p:cNvSpPr>
          <p:nvPr/>
        </p:nvSpPr>
        <p:spPr>
          <a:xfrm>
            <a:off x="1251678" y="4099601"/>
            <a:ext cx="10178322" cy="2572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we only look at the first column, we may conclude yes. Since 80% (80 out of 100) of the people who has disease actually shows symptom.</a:t>
            </a:r>
          </a:p>
          <a:p>
            <a:r>
              <a:rPr lang="en-US" dirty="0"/>
              <a:t>If we look at all four cells, we may conclude not really. Since for all people who shows symptom, 67% (80 out of 120) has disease, while for all people who shows no symptom, again 67% (20 out of 30) has disease.</a:t>
            </a:r>
          </a:p>
          <a:p>
            <a:r>
              <a:rPr lang="en-US" dirty="0"/>
              <a:t>Sometimes when we look at statistical numbers, we need to look at the whole picture.</a:t>
            </a:r>
          </a:p>
        </p:txBody>
      </p:sp>
    </p:spTree>
    <p:extLst>
      <p:ext uri="{BB962C8B-B14F-4D97-AF65-F5344CB8AC3E}">
        <p14:creationId xmlns:p14="http://schemas.microsoft.com/office/powerpoint/2010/main" val="95952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D053-6CC9-514D-B12A-A2195AD9E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A94065-DE40-6246-9D67-03A344D5C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2061" y="1374453"/>
            <a:ext cx="4856163" cy="485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195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{3E2CC10F-1544-5347-A98D-C630876807E3}tf10001071</Template>
  <TotalTime>193</TotalTime>
  <Words>462</Words>
  <Application>Microsoft Macintosh PowerPoint</Application>
  <PresentationFormat>Widescreen</PresentationFormat>
  <Paragraphs>66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Gill Sans MT</vt:lpstr>
      <vt:lpstr>Helvetica Neue</vt:lpstr>
      <vt:lpstr>Impact</vt:lpstr>
      <vt:lpstr>Badge</vt:lpstr>
      <vt:lpstr>Fun Statistics</vt:lpstr>
      <vt:lpstr>Agenda</vt:lpstr>
      <vt:lpstr>Agenda</vt:lpstr>
      <vt:lpstr>Monty Hall problem</vt:lpstr>
      <vt:lpstr>answer</vt:lpstr>
      <vt:lpstr>explanation</vt:lpstr>
      <vt:lpstr>Agenda</vt:lpstr>
      <vt:lpstr>Symptom and disease</vt:lpstr>
      <vt:lpstr>Questions</vt:lpstr>
      <vt:lpstr>Backup Slides</vt:lpstr>
      <vt:lpstr>100 doors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xun yu</dc:creator>
  <cp:lastModifiedBy>xun yu</cp:lastModifiedBy>
  <cp:revision>17</cp:revision>
  <dcterms:created xsi:type="dcterms:W3CDTF">2020-04-19T22:57:20Z</dcterms:created>
  <dcterms:modified xsi:type="dcterms:W3CDTF">2021-10-11T18:09:21Z</dcterms:modified>
</cp:coreProperties>
</file>